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35" r:id="rId15"/>
    <p:sldId id="325" r:id="rId16"/>
    <p:sldId id="309" r:id="rId17"/>
    <p:sldId id="367" r:id="rId18"/>
    <p:sldId id="368" r:id="rId19"/>
    <p:sldId id="328" r:id="rId20"/>
    <p:sldId id="329" r:id="rId21"/>
    <p:sldId id="369" r:id="rId22"/>
    <p:sldId id="352" r:id="rId23"/>
    <p:sldId id="353" r:id="rId24"/>
    <p:sldId id="336" r:id="rId25"/>
    <p:sldId id="332" r:id="rId26"/>
    <p:sldId id="373" r:id="rId27"/>
    <p:sldId id="339" r:id="rId28"/>
    <p:sldId id="370" r:id="rId29"/>
    <p:sldId id="358" r:id="rId30"/>
    <p:sldId id="374" r:id="rId31"/>
    <p:sldId id="287" r:id="rId32"/>
    <p:sldId id="361" r:id="rId33"/>
    <p:sldId id="362" r:id="rId34"/>
    <p:sldId id="360" r:id="rId35"/>
    <p:sldId id="364" r:id="rId36"/>
    <p:sldId id="294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35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3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4" d="100"/>
          <a:sy n="104" d="100"/>
        </p:scale>
        <p:origin x="151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25144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00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4DEB43-4AD9-9C13-E95D-27AA1A85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CC6534-4664-9C8A-F8A5-4EC04CC36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793A95E9-1649-EBAB-397F-B0AED3A167D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185330-0E8C-0086-AB0D-945D637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E65BCC80-81DE-D709-D03F-E57FA6BC2CA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4A9729-0049-5776-7986-0AE968636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78F0DF2F-BBE6-950B-79CD-5346B91D993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4132611B-A415-5B4C-C2B4-F8D1924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91" name="사각형: 둥근 모서리 26">
            <a:extLst>
              <a:ext uri="{FF2B5EF4-FFF2-40B4-BE49-F238E27FC236}">
                <a16:creationId xmlns:a16="http://schemas.microsoft.com/office/drawing/2014/main" id="{9B182B64-CCF9-01C6-5D33-38C57F3CD02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68894"/>
              </p:ext>
            </p:extLst>
          </p:nvPr>
        </p:nvGraphicFramePr>
        <p:xfrm>
          <a:off x="5600837" y="863712"/>
          <a:ext cx="3185701" cy="4137781"/>
        </p:xfrm>
        <a:graphic>
          <a:graphicData uri="http://schemas.openxmlformats.org/drawingml/2006/table">
            <a:tbl>
              <a:tblPr/>
              <a:tblGrid>
                <a:gridCol w="675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Neopixel Ring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51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TSL2561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A5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A4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51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Relay module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DHT11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51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물주기 모터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트랜지스터와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7" y="1370224"/>
            <a:ext cx="4993943" cy="4014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3AE1AF-4C9E-5A2F-7DC6-D0CA980BD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1D5621A0-EFF1-7261-90DA-1BE46EDE2701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54275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250DDD-3774-1CD0-0183-79F49CB30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61C8686D-5982-DF8B-53EF-3CF635E6D25B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AFC67F-145D-0B73-3D4E-F1A21CBD4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36EFA995-87EB-A4DD-3BE4-447572D9749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F2915E-5AB6-6CD8-64C3-E8943D202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69B6D89F-6B57-1205-D188-FB579026D9E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1B6FC10-E8B1-8ABC-F65E-645105BB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59F1671C-F52C-0CCC-67FD-B5FB198B7A6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957155-750C-A1DA-F77D-76110DF54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11C6FD23-5DDA-B5AA-1962-7C19B8DC46F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5538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9912A0-1C97-7079-6F99-68ED6491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C59620-2A7E-9183-D891-D4B055D15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0A1BFE83-C72C-856C-4718-6AF9F5B1A8C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9617C4-C706-AD3D-FABB-79379E27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30146FF8-3B64-B1F3-C5A6-2E0278B4514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F327F40-17BD-0065-1229-E8F0893A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54" name="사각형: 둥근 모서리 26">
            <a:extLst>
              <a:ext uri="{FF2B5EF4-FFF2-40B4-BE49-F238E27FC236}">
                <a16:creationId xmlns:a16="http://schemas.microsoft.com/office/drawing/2014/main" id="{23277064-06A6-7544-873B-2E3DBB926D3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D0FC91-6E61-9A55-D66F-A85EBB98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298AB03C-0B64-EFFA-6969-42A49AD406D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1760E3-63DD-8558-72DF-DD77483B4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E071EA3E-405B-B2AA-B1C6-C4BF727D35B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EA1A17-52D9-0172-6FD5-AA022E480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0" name="사각형: 둥근 모서리 26">
            <a:extLst>
              <a:ext uri="{FF2B5EF4-FFF2-40B4-BE49-F238E27FC236}">
                <a16:creationId xmlns:a16="http://schemas.microsoft.com/office/drawing/2014/main" id="{BA062C0B-304A-C61B-6437-A86C4E482A9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31212"/>
            <a:ext cx="8407400" cy="36116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48E45B-C7B3-319C-8F3F-F186E58F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2F50E1AB-572D-580D-B92D-2B6CF574F10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C9C0C35-7EBB-FAD0-D100-56DA60D7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06F57EE8-64DD-ABAC-8283-C5D8731D38C7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5098C9-8EFA-757E-D45D-32B2AC0D8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2" name="사각형: 둥근 모서리 26">
            <a:extLst>
              <a:ext uri="{FF2B5EF4-FFF2-40B4-BE49-F238E27FC236}">
                <a16:creationId xmlns:a16="http://schemas.microsoft.com/office/drawing/2014/main" id="{25959337-889C-9798-B2EF-3488026DAF9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348050-A08B-A1A0-113E-96DF24165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0DE1E13A-9ABC-7D4A-4164-7C61CF437F8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EF5200-CCC6-B366-F7F1-B649E5A71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2F5F08C5-E322-8D13-B3CC-2BF441B8A66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9B17A8-0DB7-57DE-2E4F-46E0E81A1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C0AB5177-5628-4565-F739-64810A9AC26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4954434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1683AE-4481-0135-398B-AF13A986C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DDDA554B-7C7F-1A7A-6B73-650586285F7B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41FA1B-E6EE-DB31-E81D-5748B133B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E6B37CF1-B6DE-3619-FF64-362086A766CF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6896AA-CD81-2915-14BC-A7F4B70E7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5CBD3081-479D-892E-FA5D-35B24EBEF0F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44ECC5-D165-F88F-C39F-DCFB1D6FB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2282E5A3-8D98-BF56-216C-1066CF799C9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AA7EB2-AFC5-DE48-FE66-895C0D939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4" name="사각형: 둥근 모서리 26">
            <a:extLst>
              <a:ext uri="{FF2B5EF4-FFF2-40B4-BE49-F238E27FC236}">
                <a16:creationId xmlns:a16="http://schemas.microsoft.com/office/drawing/2014/main" id="{3BA414B2-DD69-3629-090A-33FAE14DF05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78DA02-8E04-BF07-75D9-D2B0F3562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D3B169-7181-A523-F9C8-1CD0C0FD0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1A345D22-2D95-06CF-5401-B52B5AC5517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6EBCA4-195F-18C5-0131-B197D611F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8" name="사각형: 둥근 모서리 26">
            <a:extLst>
              <a:ext uri="{FF2B5EF4-FFF2-40B4-BE49-F238E27FC236}">
                <a16:creationId xmlns:a16="http://schemas.microsoft.com/office/drawing/2014/main" id="{352CA108-E198-3CC1-26E6-FEBC6F68B158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56E70D-C33A-BBBC-0B65-B9C201422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CBEFC015-5325-A14C-741D-410E572C4BBF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65E45D-62B9-14FB-6987-61377E7C8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D8CB51D3-FCCF-1911-8CD3-342665E62597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8C78B012-C655-DA45-A32E-44E4AF32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2F84D8DF-11AB-5638-C9EF-E374E337C7F6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4DF827-1B35-8955-7CE6-7E311386C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791B11D7-71A2-94F6-6029-E56754A32A8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2131</Words>
  <Application>Microsoft Office PowerPoint</Application>
  <PresentationFormat>화면 슬라이드 쇼(4:3)</PresentationFormat>
  <Paragraphs>603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이 상민</cp:lastModifiedBy>
  <cp:revision>260</cp:revision>
  <dcterms:created xsi:type="dcterms:W3CDTF">2014-04-16T00:55:54Z</dcterms:created>
  <dcterms:modified xsi:type="dcterms:W3CDTF">2022-08-04T07:45:51Z</dcterms:modified>
</cp:coreProperties>
</file>